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62" r:id="rId4"/>
    <p:sldId id="263" r:id="rId5"/>
    <p:sldId id="259" r:id="rId6"/>
    <p:sldId id="260" r:id="rId7"/>
    <p:sldId id="264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gif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E307DB7B-46D4-39A4-CD6A-72CFE6A6D7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89216CC8-3753-98A7-6043-C4597F1E8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9A713558-0210-C131-7E39-A641FB525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CD449220-BADD-DCBB-5EE9-6FD574292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3FD135D4-7C0C-654E-A24D-00DA53832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266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7003346-E47D-DFB5-D33B-34D15C69E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79B9DEEE-3727-5143-2FD5-343D47DB78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3D0C0116-410B-08C9-0082-D47656004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5F64DB41-DD05-5737-019D-5A41A8961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F24D4006-3633-A231-3C39-7E16C1545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535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>
            <a:extLst>
              <a:ext uri="{FF2B5EF4-FFF2-40B4-BE49-F238E27FC236}">
                <a16:creationId xmlns:a16="http://schemas.microsoft.com/office/drawing/2014/main" id="{5DD091DA-4C96-E0D1-AF0C-1E2A2CFB15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D111D705-4173-DE0D-43BB-7630CEE7A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802A7B18-3CC7-F8E6-F612-1F29F9E22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3B0B826A-1422-149A-B4B9-BC5DCCE1D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87360E80-C4E9-D9E0-D2BA-C2E2760B4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961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D742F11-E6E7-0C45-67E2-3794763E9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4BE98B07-8620-0639-E7A1-57CD9178A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6EC4A0DB-237A-B728-3449-1E9A494E3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9266DD3B-8FA5-A938-B50F-089A66116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BBA69307-D749-F03A-A75E-824D7BFAB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753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9433BC5-E127-9FE7-DF87-7BA5FCF97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1062DC6D-6EE9-F163-CAD3-862DAC095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E073C412-B1F5-294F-0085-56AFC7E8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875A01B0-FFE8-36E4-7062-A6AD8C895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749D7604-AA17-D2BF-382C-451B36EA3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77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C2E2095-C796-D7BF-0EBC-255A8032F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4AAB76F1-3BE5-1B52-4007-BF8BB674A6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1FE1586A-2BC6-FA13-127E-48759D924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1C2F5D2F-3DF2-8872-3F77-2CDEFCAAC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4F650135-1701-0CF6-5EE7-5D788EAE9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03B9AAE5-A175-D8B3-37BD-BB747A553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94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DB2D234-383D-91A4-F45A-C666D03F9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BAEEC6F5-47C0-395C-78FA-E2600DF9B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BB7CE8D0-A3FF-F2D3-9024-349DB1773D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text 4">
            <a:extLst>
              <a:ext uri="{FF2B5EF4-FFF2-40B4-BE49-F238E27FC236}">
                <a16:creationId xmlns:a16="http://schemas.microsoft.com/office/drawing/2014/main" id="{209BC982-58F2-0872-D648-DD902FD818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Substituent conținut 5">
            <a:extLst>
              <a:ext uri="{FF2B5EF4-FFF2-40B4-BE49-F238E27FC236}">
                <a16:creationId xmlns:a16="http://schemas.microsoft.com/office/drawing/2014/main" id="{4987B7D0-3A42-3DF2-18E1-B3C2C9513F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7" name="Substituent dată 6">
            <a:extLst>
              <a:ext uri="{FF2B5EF4-FFF2-40B4-BE49-F238E27FC236}">
                <a16:creationId xmlns:a16="http://schemas.microsoft.com/office/drawing/2014/main" id="{812713B7-2D1B-4808-B05E-3216CB3E1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8" name="Substituent subsol 7">
            <a:extLst>
              <a:ext uri="{FF2B5EF4-FFF2-40B4-BE49-F238E27FC236}">
                <a16:creationId xmlns:a16="http://schemas.microsoft.com/office/drawing/2014/main" id="{C3B5A2A2-6953-6FA7-82A0-EDAFBECAF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stituent număr diapozitiv 8">
            <a:extLst>
              <a:ext uri="{FF2B5EF4-FFF2-40B4-BE49-F238E27FC236}">
                <a16:creationId xmlns:a16="http://schemas.microsoft.com/office/drawing/2014/main" id="{9C8D1C5B-1EB6-3948-2B42-2C783304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1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3ECDE2F-9D78-0D3D-630B-8C8B0F0BC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C51A7557-4055-6F48-FEEC-C71688E8B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4" name="Substituent subsol 3">
            <a:extLst>
              <a:ext uri="{FF2B5EF4-FFF2-40B4-BE49-F238E27FC236}">
                <a16:creationId xmlns:a16="http://schemas.microsoft.com/office/drawing/2014/main" id="{2A26E0B8-7DFF-48AA-CE4C-B543A4EA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E273FC08-9D18-2858-13D6-95DEAA0FE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719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9F2FF196-6E15-0DF5-CFF0-A56DA3681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3" name="Substituent subsol 2">
            <a:extLst>
              <a:ext uri="{FF2B5EF4-FFF2-40B4-BE49-F238E27FC236}">
                <a16:creationId xmlns:a16="http://schemas.microsoft.com/office/drawing/2014/main" id="{1442AF20-DD14-3BF9-7991-ADE05E3DE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7E12D361-4A2F-F8A7-CEA0-B27C23510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21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43CDFE03-5878-1045-3283-BE9AA406C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8590BFF3-7ECE-6DBF-2820-7E27760C2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54E88C68-FE91-11B3-F910-4E9DA6B69F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C4B579F0-3757-052A-E079-307DB1138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2CD6B428-3DCD-615A-C75D-6350FAE2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DFC85DBA-C18E-831F-5546-C06605B66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20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C250FDFD-93D3-922C-0271-C9F004F22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imagine 2">
            <a:extLst>
              <a:ext uri="{FF2B5EF4-FFF2-40B4-BE49-F238E27FC236}">
                <a16:creationId xmlns:a16="http://schemas.microsoft.com/office/drawing/2014/main" id="{4157CB72-6998-1A74-F1C6-8AFEFA5810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05BFFDF3-E8EC-9B40-A69D-59AC874CD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EC9B0102-093A-4647-59F1-B69E778DB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5CD2D002-83A3-A5CD-7C21-3FEC9E978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A4D53CAA-82DA-E52E-455C-2B1C2A4DF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06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>
            <a:extLst>
              <a:ext uri="{FF2B5EF4-FFF2-40B4-BE49-F238E27FC236}">
                <a16:creationId xmlns:a16="http://schemas.microsoft.com/office/drawing/2014/main" id="{AAA0DE79-87DF-5746-F58E-6B23CF0F5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89FD9E5E-3AA8-1948-F2EB-23292992C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DB4E46AE-8619-D718-0AD0-FFB357EF7B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CC851A-18E7-4732-8E1A-32A2314610B8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33BD27EA-F5B2-962D-33F1-2F0F6B56E3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98BFA8DE-0756-06C8-47B4-65F8DF70E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D348D-0839-4C0B-A251-AF4A32D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92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D5B9DD9-1A4B-FE51-3C31-F3BD673051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Detectarea</a:t>
            </a:r>
            <a:r>
              <a:rPr lang="en-US" dirty="0"/>
              <a:t> </a:t>
            </a:r>
            <a:r>
              <a:rPr lang="en-US" dirty="0" err="1"/>
              <a:t>Benzilor</a:t>
            </a:r>
            <a:r>
              <a:rPr lang="en-US" dirty="0"/>
              <a:t> de </a:t>
            </a:r>
            <a:r>
              <a:rPr lang="en-US" dirty="0" err="1"/>
              <a:t>circulație</a:t>
            </a:r>
            <a:endParaRPr lang="en-US" dirty="0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65F1807D-5ED5-4FAF-72B1-24718FAFFF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Echipa</a:t>
            </a:r>
            <a:r>
              <a:rPr lang="en-US" dirty="0"/>
              <a:t>:</a:t>
            </a:r>
          </a:p>
          <a:p>
            <a:r>
              <a:rPr lang="en-US" dirty="0"/>
              <a:t>Andrei </a:t>
            </a:r>
            <a:r>
              <a:rPr lang="en-US" dirty="0" err="1"/>
              <a:t>Jucan</a:t>
            </a:r>
            <a:endParaRPr lang="en-US" dirty="0"/>
          </a:p>
          <a:p>
            <a:r>
              <a:rPr lang="en-US" dirty="0"/>
              <a:t>Gabriel </a:t>
            </a:r>
            <a:r>
              <a:rPr lang="en-US" dirty="0" err="1"/>
              <a:t>Mareș</a:t>
            </a:r>
            <a:endParaRPr lang="en-US" dirty="0"/>
          </a:p>
          <a:p>
            <a:r>
              <a:rPr lang="en-US" dirty="0"/>
              <a:t>Lascu-Adelin </a:t>
            </a:r>
            <a:r>
              <a:rPr lang="en-US" dirty="0" err="1"/>
              <a:t>Crăciunesc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151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D2FBE9B7-F326-F58B-AF2B-3F15C060B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Motivarea</a:t>
            </a:r>
            <a:r>
              <a:rPr lang="en-US" dirty="0"/>
              <a:t> </a:t>
            </a:r>
            <a:r>
              <a:rPr lang="en-US" dirty="0" err="1"/>
              <a:t>Alegerii</a:t>
            </a:r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9422B48F-2E25-DEF0-ACB9-FF83E9EF0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 </a:t>
            </a:r>
            <a:r>
              <a:rPr lang="en-US" dirty="0" err="1"/>
              <a:t>toții</a:t>
            </a:r>
            <a:r>
              <a:rPr lang="en-US" dirty="0"/>
              <a:t> </a:t>
            </a:r>
            <a:r>
              <a:rPr lang="en-US" dirty="0" err="1"/>
              <a:t>știm</a:t>
            </a:r>
            <a:r>
              <a:rPr lang="en-US" dirty="0"/>
              <a:t> </a:t>
            </a:r>
            <a:r>
              <a:rPr lang="en-US" dirty="0" err="1"/>
              <a:t>cât</a:t>
            </a:r>
            <a:r>
              <a:rPr lang="en-US" dirty="0"/>
              <a:t> de </a:t>
            </a:r>
            <a:r>
              <a:rPr lang="en-US" dirty="0" err="1"/>
              <a:t>obositor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conduci</a:t>
            </a:r>
            <a:r>
              <a:rPr lang="en-US" dirty="0"/>
              <a:t> pe o </a:t>
            </a:r>
            <a:r>
              <a:rPr lang="en-US" dirty="0" err="1"/>
              <a:t>durată</a:t>
            </a:r>
            <a:r>
              <a:rPr lang="en-US" dirty="0"/>
              <a:t> </a:t>
            </a:r>
            <a:r>
              <a:rPr lang="en-US" dirty="0" err="1"/>
              <a:t>lungă</a:t>
            </a:r>
            <a:r>
              <a:rPr lang="en-US" dirty="0"/>
              <a:t> de </a:t>
            </a:r>
            <a:r>
              <a:rPr lang="en-US" dirty="0" err="1"/>
              <a:t>timp</a:t>
            </a:r>
            <a:r>
              <a:rPr lang="en-US" dirty="0"/>
              <a:t>, </a:t>
            </a:r>
            <a:r>
              <a:rPr lang="en-US" dirty="0" err="1"/>
              <a:t>iar</a:t>
            </a:r>
            <a:r>
              <a:rPr lang="en-US" dirty="0"/>
              <a:t> </a:t>
            </a:r>
            <a:r>
              <a:rPr lang="en-US" dirty="0" err="1"/>
              <a:t>orice</a:t>
            </a:r>
            <a:r>
              <a:rPr lang="en-US" dirty="0"/>
              <a:t> </a:t>
            </a:r>
            <a:r>
              <a:rPr lang="en-US" dirty="0" err="1"/>
              <a:t>metodă</a:t>
            </a:r>
            <a:r>
              <a:rPr lang="en-US" dirty="0"/>
              <a:t> de </a:t>
            </a:r>
            <a:r>
              <a:rPr lang="en-US" dirty="0" err="1"/>
              <a:t>ușurare</a:t>
            </a:r>
            <a:r>
              <a:rPr lang="en-US" dirty="0"/>
              <a:t> a </a:t>
            </a:r>
            <a:r>
              <a:rPr lang="en-US" dirty="0" err="1"/>
              <a:t>acestui</a:t>
            </a:r>
            <a:r>
              <a:rPr lang="en-US" dirty="0"/>
              <a:t> </a:t>
            </a:r>
            <a:r>
              <a:rPr lang="en-US" dirty="0" err="1"/>
              <a:t>lucru</a:t>
            </a:r>
            <a:r>
              <a:rPr lang="en-US" dirty="0"/>
              <a:t> </a:t>
            </a:r>
            <a:r>
              <a:rPr lang="en-US" dirty="0" err="1"/>
              <a:t>inevitabil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bine </a:t>
            </a:r>
            <a:r>
              <a:rPr lang="en-US" dirty="0" err="1"/>
              <a:t>venită</a:t>
            </a:r>
            <a:r>
              <a:rPr lang="en-US" dirty="0"/>
              <a:t>. </a:t>
            </a:r>
          </a:p>
          <a:p>
            <a:r>
              <a:rPr lang="en-US" dirty="0" err="1"/>
              <a:t>Astfel</a:t>
            </a:r>
            <a:r>
              <a:rPr lang="en-US" dirty="0"/>
              <a:t>, cu </a:t>
            </a:r>
            <a:r>
              <a:rPr lang="en-US" dirty="0" err="1"/>
              <a:t>sfârșitul</a:t>
            </a:r>
            <a:r>
              <a:rPr lang="en-US" dirty="0"/>
              <a:t> </a:t>
            </a:r>
            <a:r>
              <a:rPr lang="en-US" dirty="0" err="1"/>
              <a:t>celui</a:t>
            </a:r>
            <a:r>
              <a:rPr lang="en-US" dirty="0"/>
              <a:t> de-al </a:t>
            </a:r>
            <a:r>
              <a:rPr lang="en-US" dirty="0" err="1"/>
              <a:t>douăzecilea</a:t>
            </a:r>
            <a:r>
              <a:rPr lang="en-US" dirty="0"/>
              <a:t> </a:t>
            </a:r>
            <a:r>
              <a:rPr lang="en-US" dirty="0" err="1"/>
              <a:t>secol</a:t>
            </a:r>
            <a:r>
              <a:rPr lang="en-US" dirty="0"/>
              <a:t>, </a:t>
            </a:r>
            <a:r>
              <a:rPr lang="en-US" dirty="0" err="1"/>
              <a:t>focusul</a:t>
            </a:r>
            <a:r>
              <a:rPr lang="en-US" dirty="0"/>
              <a:t> </a:t>
            </a:r>
            <a:r>
              <a:rPr lang="en-US" dirty="0" err="1"/>
              <a:t>anumitor</a:t>
            </a:r>
            <a:r>
              <a:rPr lang="en-US" dirty="0"/>
              <a:t> </a:t>
            </a:r>
            <a:r>
              <a:rPr lang="en-US" dirty="0" err="1"/>
              <a:t>dezvoltatori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companii</a:t>
            </a:r>
            <a:r>
              <a:rPr lang="en-US" dirty="0"/>
              <a:t>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acesta</a:t>
            </a:r>
            <a:r>
              <a:rPr lang="en-US" dirty="0"/>
              <a:t> de a </a:t>
            </a:r>
            <a:r>
              <a:rPr lang="en-US" dirty="0" err="1"/>
              <a:t>îmbunătăți</a:t>
            </a:r>
            <a:r>
              <a:rPr lang="en-US" dirty="0"/>
              <a:t> </a:t>
            </a:r>
            <a:r>
              <a:rPr lang="en-US" dirty="0" err="1"/>
              <a:t>experiența</a:t>
            </a:r>
            <a:r>
              <a:rPr lang="en-US" dirty="0"/>
              <a:t> </a:t>
            </a:r>
            <a:r>
              <a:rPr lang="en-US" dirty="0" err="1"/>
              <a:t>condusului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mașini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0619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EBA5C20-1813-EB24-182B-C9790E3BC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Fluxul</a:t>
            </a:r>
            <a:r>
              <a:rPr lang="en-US" dirty="0"/>
              <a:t> </a:t>
            </a:r>
            <a:r>
              <a:rPr lang="en-US" dirty="0" err="1"/>
              <a:t>Aplicației</a:t>
            </a:r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F7554657-B259-361A-B0BF-F52BC1319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Aplicația</a:t>
            </a:r>
            <a:r>
              <a:rPr lang="en-US" dirty="0"/>
              <a:t> </a:t>
            </a:r>
            <a:r>
              <a:rPr lang="en-US" dirty="0" err="1"/>
              <a:t>ia</a:t>
            </a:r>
            <a:r>
              <a:rPr lang="en-US" dirty="0"/>
              <a:t> ca input un video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procesează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frame, </a:t>
            </a:r>
            <a:r>
              <a:rPr lang="en-US" dirty="0" err="1"/>
              <a:t>aplică</a:t>
            </a:r>
            <a:r>
              <a:rPr lang="en-US" dirty="0"/>
              <a:t> </a:t>
            </a:r>
            <a:r>
              <a:rPr lang="en-US" dirty="0" err="1"/>
              <a:t>filtrul</a:t>
            </a:r>
            <a:r>
              <a:rPr lang="en-US" dirty="0"/>
              <a:t> de grayscale, un gaussian blur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aplică</a:t>
            </a:r>
            <a:r>
              <a:rPr lang="en-US" dirty="0"/>
              <a:t> canny edge detection</a:t>
            </a:r>
          </a:p>
          <a:p>
            <a:r>
              <a:rPr lang="en-US" dirty="0"/>
              <a:t>Se </a:t>
            </a:r>
            <a:r>
              <a:rPr lang="en-US" dirty="0" err="1"/>
              <a:t>determină</a:t>
            </a:r>
            <a:r>
              <a:rPr lang="en-US" dirty="0"/>
              <a:t> o </a:t>
            </a:r>
            <a:r>
              <a:rPr lang="en-US" dirty="0" err="1"/>
              <a:t>regiune</a:t>
            </a:r>
            <a:r>
              <a:rPr lang="en-US" dirty="0"/>
              <a:t> de </a:t>
            </a:r>
            <a:r>
              <a:rPr lang="en-US" dirty="0" err="1"/>
              <a:t>interes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funcție</a:t>
            </a:r>
            <a:r>
              <a:rPr lang="en-US" dirty="0"/>
              <a:t> de </a:t>
            </a:r>
            <a:r>
              <a:rPr lang="en-US" dirty="0" err="1"/>
              <a:t>dimensiunea</a:t>
            </a:r>
            <a:r>
              <a:rPr lang="en-US" dirty="0"/>
              <a:t> frame-</a:t>
            </a:r>
            <a:r>
              <a:rPr lang="en-US" dirty="0" err="1"/>
              <a:t>ului</a:t>
            </a:r>
            <a:r>
              <a:rPr lang="en-US" dirty="0"/>
              <a:t>, se </a:t>
            </a:r>
            <a:r>
              <a:rPr lang="en-US" dirty="0" err="1"/>
              <a:t>aplică</a:t>
            </a:r>
            <a:r>
              <a:rPr lang="en-US" dirty="0"/>
              <a:t> o </a:t>
            </a:r>
            <a:r>
              <a:rPr lang="en-US" dirty="0" err="1"/>
              <a:t>mască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formă</a:t>
            </a:r>
            <a:r>
              <a:rPr lang="en-US" dirty="0"/>
              <a:t> de </a:t>
            </a:r>
            <a:r>
              <a:rPr lang="en-US" dirty="0" err="1"/>
              <a:t>trapez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detecta</a:t>
            </a:r>
            <a:r>
              <a:rPr lang="en-US" dirty="0"/>
              <a:t> </a:t>
            </a:r>
            <a:r>
              <a:rPr lang="en-US" dirty="0" err="1"/>
              <a:t>doar</a:t>
            </a:r>
            <a:r>
              <a:rPr lang="en-US" dirty="0"/>
              <a:t> </a:t>
            </a:r>
            <a:r>
              <a:rPr lang="en-US" dirty="0" err="1"/>
              <a:t>liniile</a:t>
            </a:r>
            <a:r>
              <a:rPr lang="en-US" dirty="0"/>
              <a:t> din </a:t>
            </a:r>
            <a:r>
              <a:rPr lang="en-US" dirty="0" err="1"/>
              <a:t>regiunea</a:t>
            </a:r>
            <a:r>
              <a:rPr lang="en-US" dirty="0"/>
              <a:t> de </a:t>
            </a:r>
            <a:r>
              <a:rPr lang="en-US" dirty="0" err="1"/>
              <a:t>interes</a:t>
            </a:r>
            <a:r>
              <a:rPr lang="en-US" dirty="0"/>
              <a:t>, </a:t>
            </a:r>
            <a:r>
              <a:rPr lang="en-US" dirty="0" err="1"/>
              <a:t>adica</a:t>
            </a:r>
            <a:r>
              <a:rPr lang="en-US" dirty="0"/>
              <a:t> </a:t>
            </a:r>
            <a:r>
              <a:rPr lang="en-US" dirty="0" err="1"/>
              <a:t>benzile</a:t>
            </a:r>
            <a:r>
              <a:rPr lang="en-US" dirty="0"/>
              <a:t> de </a:t>
            </a:r>
            <a:r>
              <a:rPr lang="en-US" dirty="0" err="1"/>
              <a:t>circulație</a:t>
            </a:r>
            <a:endParaRPr lang="en-US" dirty="0"/>
          </a:p>
          <a:p>
            <a:r>
              <a:rPr lang="en-US" dirty="0" err="1"/>
              <a:t>În</a:t>
            </a:r>
            <a:r>
              <a:rPr lang="en-US" dirty="0"/>
              <a:t> final se </a:t>
            </a:r>
            <a:r>
              <a:rPr lang="en-US" dirty="0" err="1"/>
              <a:t>aplică</a:t>
            </a:r>
            <a:r>
              <a:rPr lang="en-US" dirty="0"/>
              <a:t> Hough Lines transform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evidenția,printr</a:t>
            </a:r>
            <a:r>
              <a:rPr lang="en-US" dirty="0"/>
              <a:t>-o </a:t>
            </a:r>
            <a:r>
              <a:rPr lang="en-US" dirty="0" err="1"/>
              <a:t>metodă</a:t>
            </a:r>
            <a:r>
              <a:rPr lang="en-US" dirty="0"/>
              <a:t> de </a:t>
            </a:r>
            <a:r>
              <a:rPr lang="en-US" dirty="0" err="1"/>
              <a:t>desenare</a:t>
            </a:r>
            <a:r>
              <a:rPr lang="en-US" dirty="0"/>
              <a:t>, </a:t>
            </a:r>
            <a:r>
              <a:rPr lang="en-US" dirty="0" err="1"/>
              <a:t>cele</a:t>
            </a:r>
            <a:r>
              <a:rPr lang="en-US" dirty="0"/>
              <a:t> </a:t>
            </a:r>
            <a:r>
              <a:rPr lang="en-US" dirty="0" err="1"/>
              <a:t>două</a:t>
            </a:r>
            <a:r>
              <a:rPr lang="en-US" dirty="0"/>
              <a:t> </a:t>
            </a:r>
            <a:r>
              <a:rPr lang="en-US" dirty="0" err="1"/>
              <a:t>linii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determină</a:t>
            </a:r>
            <a:r>
              <a:rPr lang="en-US" dirty="0"/>
              <a:t> </a:t>
            </a:r>
            <a:r>
              <a:rPr lang="en-US" dirty="0" err="1"/>
              <a:t>banda</a:t>
            </a:r>
            <a:r>
              <a:rPr lang="en-US" dirty="0"/>
              <a:t> de </a:t>
            </a:r>
            <a:r>
              <a:rPr lang="en-US" dirty="0" err="1"/>
              <a:t>circulație</a:t>
            </a:r>
            <a:r>
              <a:rPr lang="en-US" dirty="0"/>
              <a:t>, </a:t>
            </a:r>
            <a:r>
              <a:rPr lang="en-US" dirty="0" err="1"/>
              <a:t>apoi</a:t>
            </a:r>
            <a:r>
              <a:rPr lang="en-US" dirty="0"/>
              <a:t> se face blend </a:t>
            </a:r>
            <a:r>
              <a:rPr lang="en-US" dirty="0" err="1"/>
              <a:t>intre</a:t>
            </a:r>
            <a:r>
              <a:rPr lang="en-US" dirty="0"/>
              <a:t> </a:t>
            </a:r>
            <a:r>
              <a:rPr lang="en-US" dirty="0" err="1"/>
              <a:t>rezultatul</a:t>
            </a:r>
            <a:r>
              <a:rPr lang="en-US" dirty="0"/>
              <a:t> </a:t>
            </a:r>
            <a:r>
              <a:rPr lang="en-US" dirty="0" err="1"/>
              <a:t>obținut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frame-</a:t>
            </a:r>
            <a:r>
              <a:rPr lang="en-US" dirty="0" err="1"/>
              <a:t>ul</a:t>
            </a:r>
            <a:r>
              <a:rPr lang="en-US" dirty="0"/>
              <a:t> </a:t>
            </a:r>
            <a:r>
              <a:rPr lang="en-US" dirty="0" err="1"/>
              <a:t>inițial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825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1FF3D14-B018-7E86-37E0-7563C381A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Contribuții</a:t>
            </a:r>
            <a:r>
              <a:rPr lang="en-US" dirty="0"/>
              <a:t> </a:t>
            </a:r>
            <a:r>
              <a:rPr lang="en-US" dirty="0" err="1"/>
              <a:t>Aduse</a:t>
            </a:r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A7C595AB-992F-3F0D-90BD-D329C529B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7715"/>
            <a:ext cx="10515600" cy="4659248"/>
          </a:xfrm>
        </p:spPr>
        <p:txBody>
          <a:bodyPr/>
          <a:lstStyle/>
          <a:p>
            <a:r>
              <a:rPr lang="en-US" dirty="0"/>
              <a:t>Hough Lines,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aplicației</a:t>
            </a:r>
            <a:r>
              <a:rPr lang="en-US" dirty="0"/>
              <a:t> </a:t>
            </a:r>
            <a:r>
              <a:rPr lang="en-US" dirty="0" err="1"/>
              <a:t>noastre</a:t>
            </a:r>
            <a:r>
              <a:rPr lang="en-US" dirty="0"/>
              <a:t>, </a:t>
            </a:r>
            <a:r>
              <a:rPr lang="en-US" dirty="0" err="1"/>
              <a:t>acesta</a:t>
            </a:r>
            <a:r>
              <a:rPr lang="en-US" dirty="0"/>
              <a:t> </a:t>
            </a:r>
            <a:r>
              <a:rPr lang="en-US" dirty="0" err="1"/>
              <a:t>fiind</a:t>
            </a:r>
            <a:r>
              <a:rPr lang="en-US" dirty="0"/>
              <a:t> </a:t>
            </a:r>
            <a:r>
              <a:rPr lang="en-US" dirty="0" err="1"/>
              <a:t>contribuția</a:t>
            </a:r>
            <a:r>
              <a:rPr lang="en-US" dirty="0"/>
              <a:t> </a:t>
            </a:r>
            <a:r>
              <a:rPr lang="en-US" dirty="0" err="1"/>
              <a:t>noastră</a:t>
            </a:r>
            <a:r>
              <a:rPr lang="en-US" dirty="0"/>
              <a:t> </a:t>
            </a:r>
            <a:r>
              <a:rPr lang="en-US" dirty="0" err="1"/>
              <a:t>personală</a:t>
            </a:r>
            <a:r>
              <a:rPr lang="en-US" dirty="0"/>
              <a:t>,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procesul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care ne </a:t>
            </a:r>
            <a:r>
              <a:rPr lang="en-US" dirty="0" err="1"/>
              <a:t>folosim</a:t>
            </a:r>
            <a:r>
              <a:rPr lang="en-US" dirty="0"/>
              <a:t> de </a:t>
            </a:r>
            <a:r>
              <a:rPr lang="en-US" dirty="0" err="1"/>
              <a:t>rezultatele</a:t>
            </a:r>
            <a:r>
              <a:rPr lang="en-US" dirty="0"/>
              <a:t> </a:t>
            </a:r>
            <a:r>
              <a:rPr lang="en-US" dirty="0" err="1"/>
              <a:t>obținute</a:t>
            </a:r>
            <a:r>
              <a:rPr lang="en-US" dirty="0"/>
              <a:t> de </a:t>
            </a:r>
            <a:r>
              <a:rPr lang="en-US" dirty="0" err="1"/>
              <a:t>către</a:t>
            </a:r>
            <a:r>
              <a:rPr lang="en-US" dirty="0"/>
              <a:t> </a:t>
            </a:r>
            <a:r>
              <a:rPr lang="en-US" dirty="0" err="1"/>
              <a:t>operația</a:t>
            </a:r>
            <a:r>
              <a:rPr lang="en-US" dirty="0"/>
              <a:t> de canny </a:t>
            </a:r>
            <a:r>
              <a:rPr lang="en-US" dirty="0" err="1"/>
              <a:t>în</a:t>
            </a:r>
            <a:r>
              <a:rPr lang="en-US" dirty="0"/>
              <a:t> a </a:t>
            </a:r>
            <a:r>
              <a:rPr lang="en-US" dirty="0" err="1"/>
              <a:t>detecta</a:t>
            </a:r>
            <a:r>
              <a:rPr lang="en-US" dirty="0"/>
              <a:t> 4 </a:t>
            </a:r>
            <a:r>
              <a:rPr lang="en-US" dirty="0" err="1"/>
              <a:t>puncte</a:t>
            </a:r>
            <a:r>
              <a:rPr lang="en-US" dirty="0"/>
              <a:t> sub forma (x1, y1, x2, y2). </a:t>
            </a:r>
            <a:r>
              <a:rPr lang="en-US" dirty="0" err="1"/>
              <a:t>Astfel</a:t>
            </a:r>
            <a:r>
              <a:rPr lang="en-US" dirty="0"/>
              <a:t>, </a:t>
            </a:r>
            <a:r>
              <a:rPr lang="en-US" dirty="0" err="1"/>
              <a:t>calculăm</a:t>
            </a:r>
            <a:r>
              <a:rPr lang="en-US" dirty="0"/>
              <a:t> </a:t>
            </a:r>
            <a:r>
              <a:rPr lang="en-US" dirty="0" err="1"/>
              <a:t>unghiul</a:t>
            </a:r>
            <a:r>
              <a:rPr lang="en-US" dirty="0"/>
              <a:t> </a:t>
            </a:r>
            <a:r>
              <a:rPr lang="en-US" dirty="0" err="1"/>
              <a:t>dreptei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analizată</a:t>
            </a:r>
            <a:r>
              <a:rPr lang="en-US" dirty="0"/>
              <a:t> </a:t>
            </a:r>
            <a:r>
              <a:rPr lang="en-US" dirty="0" err="1"/>
              <a:t>curent</a:t>
            </a:r>
            <a:r>
              <a:rPr lang="en-US" dirty="0"/>
              <a:t> ca </a:t>
            </a:r>
            <a:r>
              <a:rPr lang="en-US" dirty="0" err="1"/>
              <a:t>fiind</a:t>
            </a:r>
            <a:r>
              <a:rPr lang="en-US" dirty="0"/>
              <a:t> (y2 - y1)/(x2 - x1). </a:t>
            </a:r>
            <a:r>
              <a:rPr lang="en-US" dirty="0" err="1"/>
              <a:t>Știm</a:t>
            </a:r>
            <a:r>
              <a:rPr lang="en-US" dirty="0"/>
              <a:t> cum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unghi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pozitiv</a:t>
            </a:r>
            <a:r>
              <a:rPr lang="en-US" dirty="0"/>
              <a:t> </a:t>
            </a:r>
            <a:r>
              <a:rPr lang="en-US" dirty="0" err="1"/>
              <a:t>dacă</a:t>
            </a:r>
            <a:r>
              <a:rPr lang="en-US" dirty="0"/>
              <a:t> se </a:t>
            </a:r>
            <a:r>
              <a:rPr lang="en-US" dirty="0" err="1"/>
              <a:t>află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intervalul</a:t>
            </a:r>
            <a:r>
              <a:rPr lang="en-US" dirty="0"/>
              <a:t> (0, 1], </a:t>
            </a:r>
            <a:r>
              <a:rPr lang="en-US" dirty="0" err="1"/>
              <a:t>respectiv</a:t>
            </a:r>
            <a:r>
              <a:rPr lang="en-US" dirty="0"/>
              <a:t> [-1, 0) </a:t>
            </a:r>
            <a:r>
              <a:rPr lang="en-US" dirty="0" err="1"/>
              <a:t>dacă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negativ</a:t>
            </a:r>
            <a:r>
              <a:rPr lang="en-US" dirty="0"/>
              <a:t>. </a:t>
            </a:r>
            <a:r>
              <a:rPr lang="en-US" dirty="0" err="1"/>
              <a:t>Astfel</a:t>
            </a:r>
            <a:r>
              <a:rPr lang="en-US" dirty="0"/>
              <a:t>, </a:t>
            </a:r>
            <a:r>
              <a:rPr lang="en-US" dirty="0" err="1"/>
              <a:t>considerând</a:t>
            </a:r>
            <a:r>
              <a:rPr lang="en-US" dirty="0"/>
              <a:t> </a:t>
            </a:r>
            <a:r>
              <a:rPr lang="en-US" dirty="0" err="1"/>
              <a:t>noțiunea</a:t>
            </a:r>
            <a:r>
              <a:rPr lang="en-US" dirty="0"/>
              <a:t> </a:t>
            </a:r>
            <a:r>
              <a:rPr lang="en-US" dirty="0" err="1"/>
              <a:t>anterioară</a:t>
            </a:r>
            <a:r>
              <a:rPr lang="en-US" dirty="0"/>
              <a:t>, </a:t>
            </a:r>
            <a:r>
              <a:rPr lang="en-US" dirty="0" err="1"/>
              <a:t>putem</a:t>
            </a:r>
            <a:r>
              <a:rPr lang="en-US" dirty="0"/>
              <a:t> </a:t>
            </a:r>
            <a:r>
              <a:rPr lang="en-US" dirty="0" err="1"/>
              <a:t>echivala</a:t>
            </a:r>
            <a:r>
              <a:rPr lang="en-US" dirty="0"/>
              <a:t>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lucru</a:t>
            </a:r>
            <a:r>
              <a:rPr lang="en-US" dirty="0"/>
              <a:t> cu </a:t>
            </a:r>
            <a:r>
              <a:rPr lang="en-US" dirty="0" err="1"/>
              <a:t>faptul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un </a:t>
            </a:r>
            <a:r>
              <a:rPr lang="en-US" dirty="0" err="1"/>
              <a:t>unghi</a:t>
            </a:r>
            <a:r>
              <a:rPr lang="en-US" dirty="0"/>
              <a:t> "</a:t>
            </a:r>
            <a:r>
              <a:rPr lang="en-US" dirty="0" err="1"/>
              <a:t>pozitiv</a:t>
            </a:r>
            <a:r>
              <a:rPr lang="en-US" dirty="0"/>
              <a:t>"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linia</a:t>
            </a:r>
            <a:r>
              <a:rPr lang="en-US" dirty="0"/>
              <a:t> </a:t>
            </a:r>
            <a:r>
              <a:rPr lang="en-US" dirty="0" err="1"/>
              <a:t>dreaptă</a:t>
            </a:r>
            <a:r>
              <a:rPr lang="en-US" dirty="0"/>
              <a:t> </a:t>
            </a:r>
            <a:r>
              <a:rPr lang="en-US" dirty="0" err="1"/>
              <a:t>delimitatoare</a:t>
            </a:r>
            <a:r>
              <a:rPr lang="en-US" dirty="0"/>
              <a:t> a </a:t>
            </a:r>
            <a:r>
              <a:rPr lang="en-US" dirty="0" err="1"/>
              <a:t>benzii</a:t>
            </a:r>
            <a:r>
              <a:rPr lang="en-US" dirty="0"/>
              <a:t>, </a:t>
            </a:r>
            <a:r>
              <a:rPr lang="en-US" dirty="0" err="1"/>
              <a:t>iar</a:t>
            </a:r>
            <a:r>
              <a:rPr lang="en-US" dirty="0"/>
              <a:t> </a:t>
            </a:r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negativ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linia</a:t>
            </a:r>
            <a:r>
              <a:rPr lang="en-US" dirty="0"/>
              <a:t> </a:t>
            </a:r>
            <a:r>
              <a:rPr lang="en-US" dirty="0" err="1"/>
              <a:t>stângă</a:t>
            </a:r>
            <a:r>
              <a:rPr lang="en-US" dirty="0"/>
              <a:t> </a:t>
            </a:r>
            <a:r>
              <a:rPr lang="en-US" dirty="0" err="1"/>
              <a:t>delimitatoare</a:t>
            </a:r>
            <a:r>
              <a:rPr lang="en-US" dirty="0"/>
              <a:t>. </a:t>
            </a:r>
            <a:r>
              <a:rPr lang="en-US" dirty="0" err="1"/>
              <a:t>Dacă</a:t>
            </a:r>
            <a:r>
              <a:rPr lang="en-US" dirty="0"/>
              <a:t> </a:t>
            </a:r>
            <a:r>
              <a:rPr lang="en-US" dirty="0" err="1"/>
              <a:t>aceste</a:t>
            </a:r>
            <a:r>
              <a:rPr lang="en-US" dirty="0"/>
              <a:t> </a:t>
            </a:r>
            <a:r>
              <a:rPr lang="en-US" dirty="0" err="1"/>
              <a:t>două</a:t>
            </a:r>
            <a:r>
              <a:rPr lang="en-US" dirty="0"/>
              <a:t> </a:t>
            </a:r>
            <a:r>
              <a:rPr lang="en-US" dirty="0" err="1"/>
              <a:t>linii</a:t>
            </a:r>
            <a:r>
              <a:rPr lang="en-US" dirty="0"/>
              <a:t> nu pot fi </a:t>
            </a:r>
            <a:r>
              <a:rPr lang="en-US" dirty="0" err="1"/>
              <a:t>găsite</a:t>
            </a:r>
            <a:r>
              <a:rPr lang="en-US" dirty="0"/>
              <a:t>, se </a:t>
            </a:r>
            <a:r>
              <a:rPr lang="en-US" dirty="0" err="1"/>
              <a:t>vor</a:t>
            </a:r>
            <a:r>
              <a:rPr lang="en-US" dirty="0"/>
              <a:t> </a:t>
            </a:r>
            <a:r>
              <a:rPr lang="en-US" dirty="0" err="1"/>
              <a:t>folosi</a:t>
            </a:r>
            <a:r>
              <a:rPr lang="en-US" dirty="0"/>
              <a:t> </a:t>
            </a:r>
            <a:r>
              <a:rPr lang="en-US" dirty="0" err="1"/>
              <a:t>ultimele</a:t>
            </a:r>
            <a:r>
              <a:rPr lang="en-US" dirty="0"/>
              <a:t> </a:t>
            </a:r>
            <a:r>
              <a:rPr lang="en-US" dirty="0" err="1"/>
              <a:t>linii</a:t>
            </a:r>
            <a:r>
              <a:rPr lang="en-US" dirty="0"/>
              <a:t> (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direcție</a:t>
            </a:r>
            <a:r>
              <a:rPr lang="en-US" dirty="0"/>
              <a:t>) </a:t>
            </a:r>
            <a:r>
              <a:rPr lang="en-US" dirty="0" err="1"/>
              <a:t>știute</a:t>
            </a:r>
            <a:r>
              <a:rPr lang="en-US" dirty="0"/>
              <a:t> ca </a:t>
            </a:r>
            <a:r>
              <a:rPr lang="en-US" dirty="0" err="1"/>
              <a:t>fiind</a:t>
            </a:r>
            <a:r>
              <a:rPr lang="en-US" dirty="0"/>
              <a:t> </a:t>
            </a:r>
            <a:r>
              <a:rPr lang="en-US" dirty="0" err="1"/>
              <a:t>bune</a:t>
            </a:r>
            <a:r>
              <a:rPr lang="en-US" dirty="0"/>
              <a:t> de </a:t>
            </a:r>
            <a:r>
              <a:rPr lang="en-US" dirty="0" err="1"/>
              <a:t>către</a:t>
            </a:r>
            <a:r>
              <a:rPr lang="en-US" dirty="0"/>
              <a:t> </a:t>
            </a:r>
            <a:r>
              <a:rPr lang="en-US" dirty="0" err="1"/>
              <a:t>aplicație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1349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14F0C25-C601-36A5-9E4A-BD32CDBCD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Indicatori</a:t>
            </a:r>
            <a:r>
              <a:rPr lang="en-US" dirty="0"/>
              <a:t> de </a:t>
            </a:r>
            <a:r>
              <a:rPr lang="en-US" dirty="0" err="1"/>
              <a:t>performanță</a:t>
            </a:r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0F147101-FE68-5D9B-1664-162412766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urma</a:t>
            </a:r>
            <a:r>
              <a:rPr lang="en-US" dirty="0"/>
              <a:t> </a:t>
            </a:r>
            <a:r>
              <a:rPr lang="en-US" dirty="0" err="1"/>
              <a:t>testelor</a:t>
            </a:r>
            <a:r>
              <a:rPr lang="en-US" dirty="0"/>
              <a:t> </a:t>
            </a:r>
            <a:r>
              <a:rPr lang="en-US" dirty="0" err="1"/>
              <a:t>noastre</a:t>
            </a:r>
            <a:r>
              <a:rPr lang="en-US" dirty="0"/>
              <a:t> </a:t>
            </a:r>
            <a:r>
              <a:rPr lang="en-US" dirty="0" err="1"/>
              <a:t>desfășurate</a:t>
            </a:r>
            <a:r>
              <a:rPr lang="en-US" dirty="0"/>
              <a:t> pe </a:t>
            </a:r>
            <a:r>
              <a:rPr lang="en-US" dirty="0" err="1"/>
              <a:t>diferite</a:t>
            </a:r>
            <a:r>
              <a:rPr lang="en-US" dirty="0"/>
              <a:t> </a:t>
            </a:r>
            <a:r>
              <a:rPr lang="en-US" dirty="0" err="1"/>
              <a:t>videori</a:t>
            </a:r>
            <a:r>
              <a:rPr lang="en-US" dirty="0"/>
              <a:t>, am </a:t>
            </a:r>
            <a:r>
              <a:rPr lang="en-US" dirty="0" err="1"/>
              <a:t>observat</a:t>
            </a:r>
            <a:r>
              <a:rPr lang="en-US" dirty="0"/>
              <a:t> o </a:t>
            </a:r>
            <a:r>
              <a:rPr lang="en-US" dirty="0" err="1"/>
              <a:t>rată</a:t>
            </a:r>
            <a:r>
              <a:rPr lang="en-US" dirty="0"/>
              <a:t> </a:t>
            </a:r>
            <a:r>
              <a:rPr lang="en-US" dirty="0" err="1"/>
              <a:t>aproximativă</a:t>
            </a:r>
            <a:r>
              <a:rPr lang="en-US" dirty="0"/>
              <a:t> de 75% de </a:t>
            </a:r>
            <a:r>
              <a:rPr lang="en-US" dirty="0" err="1"/>
              <a:t>detectare</a:t>
            </a:r>
            <a:r>
              <a:rPr lang="en-US" dirty="0"/>
              <a:t> de </a:t>
            </a:r>
            <a:r>
              <a:rPr lang="en-US" dirty="0" err="1"/>
              <a:t>noi</a:t>
            </a:r>
            <a:r>
              <a:rPr lang="en-US" dirty="0"/>
              <a:t> </a:t>
            </a:r>
            <a:r>
              <a:rPr lang="en-US" dirty="0" err="1"/>
              <a:t>linii</a:t>
            </a:r>
            <a:r>
              <a:rPr lang="en-US" dirty="0"/>
              <a:t> de </a:t>
            </a:r>
            <a:r>
              <a:rPr lang="en-US" dirty="0" err="1"/>
              <a:t>benzi</a:t>
            </a:r>
            <a:r>
              <a:rPr lang="en-US" dirty="0"/>
              <a:t>, </a:t>
            </a:r>
            <a:r>
              <a:rPr lang="en-US" dirty="0" err="1"/>
              <a:t>iar</a:t>
            </a:r>
            <a:r>
              <a:rPr lang="en-US" dirty="0"/>
              <a:t> </a:t>
            </a:r>
            <a:r>
              <a:rPr lang="en-US" dirty="0" err="1"/>
              <a:t>dintre</a:t>
            </a:r>
            <a:r>
              <a:rPr lang="en-US" dirty="0"/>
              <a:t> </a:t>
            </a:r>
            <a:r>
              <a:rPr lang="en-US" dirty="0" err="1"/>
              <a:t>acestea</a:t>
            </a:r>
            <a:r>
              <a:rPr lang="en-US" dirty="0"/>
              <a:t>, pe </a:t>
            </a:r>
            <a:r>
              <a:rPr lang="en-US" dirty="0" err="1"/>
              <a:t>videoclipuri</a:t>
            </a:r>
            <a:r>
              <a:rPr lang="en-US" dirty="0"/>
              <a:t> cu </a:t>
            </a:r>
            <a:r>
              <a:rPr lang="en-US" dirty="0" err="1"/>
              <a:t>condiții</a:t>
            </a:r>
            <a:r>
              <a:rPr lang="en-US" dirty="0"/>
              <a:t> </a:t>
            </a:r>
            <a:r>
              <a:rPr lang="en-US" dirty="0" err="1"/>
              <a:t>ideale</a:t>
            </a:r>
            <a:r>
              <a:rPr lang="en-US" dirty="0"/>
              <a:t>, 90% din </a:t>
            </a:r>
            <a:r>
              <a:rPr lang="en-US" dirty="0" err="1"/>
              <a:t>detecții</a:t>
            </a:r>
            <a:r>
              <a:rPr lang="en-US" dirty="0"/>
              <a:t> sunt </a:t>
            </a:r>
            <a:r>
              <a:rPr lang="en-US" dirty="0" err="1"/>
              <a:t>bune</a:t>
            </a:r>
            <a:r>
              <a:rPr lang="en-US" dirty="0"/>
              <a:t>, </a:t>
            </a:r>
            <a:r>
              <a:rPr lang="en-US" dirty="0" err="1"/>
              <a:t>iar</a:t>
            </a:r>
            <a:r>
              <a:rPr lang="en-US" dirty="0"/>
              <a:t> pe </a:t>
            </a:r>
            <a:r>
              <a:rPr lang="en-US" dirty="0" err="1"/>
              <a:t>videoclipuri</a:t>
            </a:r>
            <a:r>
              <a:rPr lang="en-US" dirty="0"/>
              <a:t> </a:t>
            </a:r>
            <a:r>
              <a:rPr lang="en-US" dirty="0" err="1"/>
              <a:t>provocatoare</a:t>
            </a:r>
            <a:r>
              <a:rPr lang="en-US" dirty="0"/>
              <a:t>, </a:t>
            </a:r>
            <a:r>
              <a:rPr lang="en-US" dirty="0" err="1"/>
              <a:t>avem</a:t>
            </a:r>
            <a:r>
              <a:rPr lang="en-US" dirty="0"/>
              <a:t> un </a:t>
            </a:r>
            <a:r>
              <a:rPr lang="en-US" dirty="0" err="1"/>
              <a:t>procent</a:t>
            </a:r>
            <a:r>
              <a:rPr lang="en-US" dirty="0"/>
              <a:t> de </a:t>
            </a:r>
            <a:r>
              <a:rPr lang="en-US" dirty="0" err="1"/>
              <a:t>rezultate</a:t>
            </a:r>
            <a:r>
              <a:rPr lang="en-US" dirty="0"/>
              <a:t> </a:t>
            </a:r>
            <a:r>
              <a:rPr lang="en-US" dirty="0" err="1"/>
              <a:t>bune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mic </a:t>
            </a:r>
            <a:r>
              <a:rPr lang="en-US" dirty="0" err="1"/>
              <a:t>decât</a:t>
            </a:r>
            <a:r>
              <a:rPr lang="en-US" dirty="0"/>
              <a:t> </a:t>
            </a:r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propus</a:t>
            </a:r>
            <a:r>
              <a:rPr lang="en-US" dirty="0"/>
              <a:t> de </a:t>
            </a:r>
            <a:r>
              <a:rPr lang="en-US" dirty="0" err="1"/>
              <a:t>aproximativ</a:t>
            </a:r>
            <a:r>
              <a:rPr lang="en-US" dirty="0"/>
              <a:t> 45%.</a:t>
            </a:r>
          </a:p>
        </p:txBody>
      </p:sp>
    </p:spTree>
    <p:extLst>
      <p:ext uri="{BB962C8B-B14F-4D97-AF65-F5344CB8AC3E}">
        <p14:creationId xmlns:p14="http://schemas.microsoft.com/office/powerpoint/2010/main" val="1589638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DDF372D-D42E-0D7C-54F7-A398432C8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Exemple</a:t>
            </a:r>
            <a:r>
              <a:rPr lang="en-US" dirty="0"/>
              <a:t> de </a:t>
            </a:r>
            <a:r>
              <a:rPr lang="en-US" dirty="0" err="1"/>
              <a:t>detecție</a:t>
            </a:r>
            <a:endParaRPr lang="en-US" dirty="0"/>
          </a:p>
        </p:txBody>
      </p:sp>
      <p:pic>
        <p:nvPicPr>
          <p:cNvPr id="5" name="Substituent conținut 4" descr="O imagine care conține scenă, drum, exterior, cer&#10;&#10;Descriere generată automat">
            <a:extLst>
              <a:ext uri="{FF2B5EF4-FFF2-40B4-BE49-F238E27FC236}">
                <a16:creationId xmlns:a16="http://schemas.microsoft.com/office/drawing/2014/main" id="{C3FE3BE0-7EDB-4473-A4DE-FFA6010CC8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241569"/>
            <a:ext cx="5715000" cy="3219450"/>
          </a:xfrm>
        </p:spPr>
      </p:pic>
      <p:pic>
        <p:nvPicPr>
          <p:cNvPr id="7" name="Imagine 6" descr="O imagine care conține scenă, drum, exterior, cer&#10;&#10;Descriere generată automat">
            <a:extLst>
              <a:ext uri="{FF2B5EF4-FFF2-40B4-BE49-F238E27FC236}">
                <a16:creationId xmlns:a16="http://schemas.microsoft.com/office/drawing/2014/main" id="{781663AC-40BB-B5E2-4943-9D8214EAA8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355" y="2241569"/>
            <a:ext cx="57150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997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649E1AB-C157-6576-5EDA-552A36B18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Exemple</a:t>
            </a:r>
            <a:r>
              <a:rPr lang="en-US" dirty="0"/>
              <a:t> de </a:t>
            </a:r>
            <a:r>
              <a:rPr lang="en-US" dirty="0" err="1"/>
              <a:t>detecție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2E13FFC-9FF7-2CFC-D5D3-854EA61D7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700" y="4353338"/>
            <a:ext cx="4452730" cy="2504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EC1F224-2D4B-F232-5FA5-EBE71E9C2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699" y="1769683"/>
            <a:ext cx="4452731" cy="2504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4371569-3520-88DD-0D4A-C21C07E3E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81" y="1769682"/>
            <a:ext cx="4463064" cy="2504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28F9F78-EA18-B0F0-A2E8-79357177D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81" y="4353339"/>
            <a:ext cx="4452730" cy="2504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713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62DD3BB-8A25-C1BB-8460-ED3DE3BD4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8218" y="2766218"/>
            <a:ext cx="5855563" cy="1325563"/>
          </a:xfrm>
        </p:spPr>
        <p:txBody>
          <a:bodyPr/>
          <a:lstStyle/>
          <a:p>
            <a:r>
              <a:rPr lang="en-US" dirty="0" err="1"/>
              <a:t>Mulțumim</a:t>
            </a:r>
            <a:r>
              <a:rPr lang="en-US" dirty="0"/>
              <a:t> de </a:t>
            </a:r>
            <a:r>
              <a:rPr lang="en-US" dirty="0" err="1"/>
              <a:t>atenție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63389082"/>
      </p:ext>
    </p:extLst>
  </p:cSld>
  <p:clrMapOvr>
    <a:masterClrMapping/>
  </p:clrMapOvr>
</p:sld>
</file>

<file path=ppt/theme/theme1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</TotalTime>
  <Words>392</Words>
  <Application>Microsoft Office PowerPoint</Application>
  <PresentationFormat>Ecran lat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3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Temă Office</vt:lpstr>
      <vt:lpstr>Detectarea Benzilor de circulație</vt:lpstr>
      <vt:lpstr>Motivarea Alegerii</vt:lpstr>
      <vt:lpstr>Fluxul Aplicației</vt:lpstr>
      <vt:lpstr>Contribuții Aduse</vt:lpstr>
      <vt:lpstr>Indicatori de performanță</vt:lpstr>
      <vt:lpstr>Exemple de detecție</vt:lpstr>
      <vt:lpstr>Exemple de detecție</vt:lpstr>
      <vt:lpstr>Mulțumim de atenție!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Detectarea Benzilor de circulație</dc:title>
  <dc:creator>Adelin Adelin</dc:creator>
  <cp:lastModifiedBy>Adelin Adelin</cp:lastModifiedBy>
  <cp:revision>2</cp:revision>
  <dcterms:created xsi:type="dcterms:W3CDTF">2022-06-01T22:37:12Z</dcterms:created>
  <dcterms:modified xsi:type="dcterms:W3CDTF">2022-06-02T08:33:45Z</dcterms:modified>
</cp:coreProperties>
</file>

<file path=docProps/thumbnail.jpeg>
</file>